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6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1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9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30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5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3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6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1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3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1A82-8C27-43FD-B680-A9D146F81358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BEBD-3499-448D-97CF-AF943D66F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9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904875"/>
            <a:ext cx="9753600" cy="4005263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Sketc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7200" b="1" dirty="0" smtClean="0">
                <a:latin typeface="Bahnschrift SemiBold" panose="020B0502040204020203" pitchFamily="34" charset="0"/>
              </a:rPr>
              <a:t>Автоматизация загрузки заготовок в зажимные приспособления</a:t>
            </a:r>
            <a:endParaRPr lang="ru-RU" sz="7200" b="1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3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099" y="471815"/>
            <a:ext cx="114395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Агрегатные специальные станки имеют существенные 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преимущества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перед другими станками: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9099" y="1425922"/>
            <a:ext cx="11268075" cy="4264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создания оборудования по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наивыгоднейшему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технологическому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процессу;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многоинструментная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обработка;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выполнения самых разных операций на одном станке;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позволяют постоянно совершенствовать само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оборудование;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создаются благоприятные условия для узлового ремонта станков;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повышается надежность работы оборудования, созданного из проверенных нормализованных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узлов;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специальные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станки собираются из серийных узлов, что их удешевляет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599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410" y="586859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Минусы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5275" y="1323482"/>
            <a:ext cx="11525250" cy="250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новой детали, даже незначительно отличающейся от прежней по обрабатываемым поверхностям, надо делать новый специальный станок;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станки стоят довольно дорого и имеют узкую область применения — массовое производство.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9733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44369" y="330133"/>
            <a:ext cx="6872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Станки бывают многопозиционные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63" y="918965"/>
            <a:ext cx="4917724" cy="45012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143500" y="847572"/>
            <a:ext cx="68484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На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станках нет устройства для периодического транспортирования обрабатываемых деталей, т е детали остаются неподвижными в течение всего цикла обработки (рис. 3, а).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3500" y="2363057"/>
            <a:ext cx="69181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Агрегатные станки имеют поворотный делительный стол (рис. 3, б).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499" y="3139879"/>
            <a:ext cx="69879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Станки имеют барабан с горизонтальной осью вращения, на гранях которого находятся приспособления для закрепления обрабатываемых деталей (рис. 3, в).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3498" y="4642203"/>
            <a:ext cx="69879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Станки имеют многопозиционный стол с линейным перемещением и предназначены для обработки деталей с большим количеством повторяющихся элементов или крупногабаритных (рис. 3, г).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368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450" y="690890"/>
            <a:ext cx="111823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Дополнительные свойства при совместной работе промышленного робота и зажимного приспособления на станке являются: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375" y="1644997"/>
            <a:ext cx="11401425" cy="483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автоматический цикл работы зажимного приспособления без какого-либо вмешательства обслуживающего персонала;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система управления зажимным приспособлением и промышленным роботом;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функциональной зоны зажимного приспособления таким образом, чтобы в процессе наладки и технического обслуживания была обеспечена безопасность труда персонала;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высокая точность расположения базовых поверхностей зажимных приспособлений для металлорежущих станков, обслуживаемых одним роботом;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стабильность характеристик наладки зажимных приспособлений по времени работы системы.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9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52956"/>
          <a:stretch/>
        </p:blipFill>
        <p:spPr>
          <a:xfrm>
            <a:off x="352292" y="439859"/>
            <a:ext cx="5921136" cy="412261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t="47044"/>
          <a:stretch/>
        </p:blipFill>
        <p:spPr>
          <a:xfrm>
            <a:off x="6407315" y="439860"/>
            <a:ext cx="5260140" cy="412261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2875" y="4676775"/>
            <a:ext cx="11868150" cy="2087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3.110. Автоматизация загрузки заготовок в зажимные приспособления с помощью промышленных роботов: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− однопозиционный металлорежущий станок с одним роботом; б − агрегатный станок с четырехпозиционным поворотным столом, оснащенный одним роботом;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в −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два металлорежущих станка, обслуживаемых одним роботом;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г − 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фрагмент автоматической линии с подвесными роботами и монорельсовой системой;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д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− система «металлорежущий станок − подвесной робот»;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1, 4, 12 − 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стационарные промышленные роботы;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2, 5, 9 −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заготовки;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3, 8, 11, 13−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металлорежущие станки;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б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− агрегатный станок;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7, 10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− зажимные приспособления; 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14 −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монорельсовая система;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15, 16 −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транспортеры; 17 − тара;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18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– начальный магазин заготовок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96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4" y="389722"/>
            <a:ext cx="113823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Зажимные приспособления могут быть приспособлениями-дублерами. В этом случае у заготовок, установленных в каждом приспособлении, обрабатываются с одного установа аналогичные поверхности по одной и той же программе.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635" y="1828320"/>
            <a:ext cx="4795840" cy="38284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2949" y="5656760"/>
            <a:ext cx="11010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Рис. 3.111. Приспособления для смены заготовок вне рабочей зоны станка (траектория движения инструмента показана штрихпунктирной линией)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80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92563"/>
            <a:ext cx="9144000" cy="2387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latin typeface="Bahnschrift SemiBold" panose="020B0502040204020203" pitchFamily="34" charset="0"/>
              </a:rPr>
              <a:t>Тема 3.8 Агрегатные станки</a:t>
            </a:r>
            <a:endParaRPr lang="ru-RU" b="1" dirty="0">
              <a:latin typeface="Bahnschrift SemiBol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24" y="2480163"/>
            <a:ext cx="4190783" cy="38444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00575" y="2870688"/>
            <a:ext cx="74866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Агрегатный станок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это специальные полуавтоматические или автоматические станки, конструкция которых состоит из унифицированных узлов и механизмов, не связанных между собой единой кинематической схемой.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049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150" y="1414829"/>
            <a:ext cx="11372850" cy="3434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 применения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предприятиях с крупносерийным и массовым производством.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Основное назначение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обработка деталей, имеющих объемные (коробчатые) формы.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Технические характеристики агрегатных станков позволяют применять их для сверления, нарезания резьбы, фрезерования и много других работ, связанных с токарной обработкой заготовок.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719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9846" y="443984"/>
            <a:ext cx="39119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Классификация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3742" y="1151870"/>
            <a:ext cx="866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зависимости от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геометрических размеров заготовок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3742" y="1688973"/>
            <a:ext cx="8660258" cy="164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малогабаритных агрегатных станков.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средних станков.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Группа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больших размеров.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3742" y="3711059"/>
            <a:ext cx="5250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По количеству рабочих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позиций: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3742" y="4378274"/>
            <a:ext cx="4086225" cy="111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однопозиционные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многопозиционные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842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126" y="636687"/>
            <a:ext cx="5275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расположению инструмент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9" y="1282746"/>
            <a:ext cx="10848975" cy="168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станки, у которых столы неподвижные;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станки с поворотным столом;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станки с возможностью перемещения в 1, 2, 3-х направлениях.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42730" y="3086173"/>
            <a:ext cx="7063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Типовые компоновки агрегатных станков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8126" y="3924373"/>
            <a:ext cx="9335205" cy="2244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одношпиндельные и многошпиндельные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однопозиционные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барабанного типа (многопозиционный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станки односторонние и многосторонние.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5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049" y="1257985"/>
            <a:ext cx="90392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способам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крепления и перемещения обрабатываемых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деталей: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7725" y="2627025"/>
            <a:ext cx="6543676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станок с неподвижным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столом;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поворотным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столом;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станок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 перемещающимся столом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6643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668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Bahnschrift SemiBold</vt:lpstr>
      <vt:lpstr>Calibri</vt:lpstr>
      <vt:lpstr>Calibri Light</vt:lpstr>
      <vt:lpstr>Courier New</vt:lpstr>
      <vt:lpstr>Symbol</vt:lpstr>
      <vt:lpstr>Times New Roman</vt:lpstr>
      <vt:lpstr>Wingdings</vt:lpstr>
      <vt:lpstr>Тема Office</vt:lpstr>
      <vt:lpstr>Автоматизация загрузки заготовок в зажимные приспособления</vt:lpstr>
      <vt:lpstr>Презентация PowerPoint</vt:lpstr>
      <vt:lpstr>Презентация PowerPoint</vt:lpstr>
      <vt:lpstr>Презентация PowerPoint</vt:lpstr>
      <vt:lpstr>Тема 3.8 Агрегатные станки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загрузки заготовок в зажимные приспособления</dc:title>
  <dc:creator>Дудникова Галина Васильевна</dc:creator>
  <cp:lastModifiedBy>Дудникова Галина Васильевна</cp:lastModifiedBy>
  <cp:revision>5</cp:revision>
  <dcterms:created xsi:type="dcterms:W3CDTF">2021-11-12T04:42:34Z</dcterms:created>
  <dcterms:modified xsi:type="dcterms:W3CDTF">2021-11-12T05:17:52Z</dcterms:modified>
</cp:coreProperties>
</file>